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3/IEC.CG.024.2023%20Programa%20Anual%20de%20Trabajo%202023.pdf" TargetMode="External"/><Relationship Id="rId4" Type="http://schemas.openxmlformats.org/officeDocument/2006/relationships/hyperlink" Target="https://www.iec.org.mx/v1/archivos/acuerdos/2023/IEC.CG.024.2023%20Acuerdo%20mdiante%20el%20cual%20se%20aprueba%20el%20PAT%202023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c.org.mx/v1/archivos/acuerdos/2022/IEC.CG.006.2022.%20PAT%202022.pdf" TargetMode="External"/><Relationship Id="rId4" Type="http://schemas.openxmlformats.org/officeDocument/2006/relationships/hyperlink" Target="http://www.iec.org.mx/v1/archivos/acuerdos/2022/IEC.CG.006.2022.%20Acuerdo%20por%20el%20cual%20se%20aprueba%20el%20Programa%20Anual%20de%20Trabajo%20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de febrero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28 de febrero de 2025</a:t>
            </a:r>
            <a:endParaRPr lang="es-MX" sz="1200" b="1" dirty="0">
              <a:solidFill>
                <a:srgbClr val="975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2023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IEC/CG/024/2023, aprobó el Programa Anual de Trabajo para el Ejercicio 2023,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https://www.iec.org.mx/v1/archivos//acuerdos/2023/IEC.CG.024.2023%20Acuerdo%20mdiante%20el%20cual%20se%20aprueba%20el%20PAT%202023.pdf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https://www.iec.org.mx/v1/archivos//acuerdos/2023/IEC.CG.024.2023%20Programa%20Anual%20de%20Trabajo%202023.pdf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de febrero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28 de febrero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2022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IEC/CG/006/2022, aprobó el Programa Anual de Trabajo para el Ejercicio 2022,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http://www.iec.org.mx/v1/archivos//acuerdos/2022/IEC.CG.006.2022.%20Acuerdo%20por%20el%20cual%20se%20aprueba%20el%20Programa%20Anual%20de%20Trabajo%202022.pdf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http://www.iec.org.mx/v1/archivos//acuerdos/2022/IEC.CG.006.2022.%20PAT%202022.pdf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de febrero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28 de febrero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09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552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104</cp:revision>
  <dcterms:created xsi:type="dcterms:W3CDTF">2018-06-07T17:33:26Z</dcterms:created>
  <dcterms:modified xsi:type="dcterms:W3CDTF">2025-03-03T16:31:59Z</dcterms:modified>
</cp:coreProperties>
</file>